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63" r:id="rId3"/>
  </p:sldIdLst>
  <p:sldSz cx="9144000" cy="5143500" type="screen16x9"/>
  <p:notesSz cx="6858000" cy="9144000"/>
  <p:embeddedFontLst>
    <p:embeddedFont>
      <p:font typeface="Escolar2" pitchFamily="2" charset="0"/>
      <p:regular r:id="rId5"/>
    </p:embeddedFont>
    <p:embeddedFont>
      <p:font typeface="Amatic SC" charset="0"/>
      <p:regular r:id="rId6"/>
      <p:bold r:id="rId7"/>
    </p:embeddedFont>
    <p:embeddedFont>
      <p:font typeface="Source Code Pro" pitchFamily="49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9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64811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‹Nº›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es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pFYrNQPkJY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Un beso redondo</a:t>
            </a:r>
          </a:p>
        </p:txBody>
      </p:sp>
      <p:sp>
        <p:nvSpPr>
          <p:cNvPr id="70" name="Shape 70">
            <a:hlinkClick r:id="rId3"/>
          </p:cNvPr>
          <p:cNvSpPr/>
          <p:nvPr/>
        </p:nvSpPr>
        <p:spPr>
          <a:xfrm>
            <a:off x="2127450" y="13153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" name="1 Rectángulo"/>
          <p:cNvSpPr/>
          <p:nvPr/>
        </p:nvSpPr>
        <p:spPr>
          <a:xfrm>
            <a:off x="4860032" y="267494"/>
            <a:ext cx="35509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https://www.youtube.com/v/pFYrNQPkJYg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de transformación 38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dirty="0">
                <a:latin typeface="Escolar2" pitchFamily="2" charset="0"/>
              </a:rPr>
              <a:t>22+19+25=66     1+1+2+13= 17        17x3=51</a:t>
            </a:r>
          </a:p>
          <a:p>
            <a:pPr lvl="0">
              <a:spcBef>
                <a:spcPts val="0"/>
              </a:spcBef>
              <a:buNone/>
            </a:pPr>
            <a:r>
              <a:rPr lang="es" dirty="0">
                <a:latin typeface="Escolar2" pitchFamily="2" charset="0"/>
              </a:rPr>
              <a:t>Los alumnos de infantil han lanzado un beso cada uno. Si hay tres clases de infantil con _____,_____y_____¿Cuántos besos han lanzado los alumnos de infantil?</a:t>
            </a:r>
          </a:p>
          <a:p>
            <a:pPr lvl="0">
              <a:spcBef>
                <a:spcPts val="0"/>
              </a:spcBef>
              <a:buNone/>
            </a:pPr>
            <a:endParaRPr dirty="0">
              <a:latin typeface="Escolar2" pitchFamily="2" charset="0"/>
            </a:endParaRPr>
          </a:p>
          <a:p>
            <a:pPr lvl="0">
              <a:spcBef>
                <a:spcPts val="0"/>
              </a:spcBef>
              <a:buNone/>
            </a:pPr>
            <a:r>
              <a:rPr lang="es" dirty="0">
                <a:latin typeface="Escolar2" pitchFamily="2" charset="0"/>
              </a:rPr>
              <a:t> Mª Cruz, Gema, las_____cuidadoras de comedor y los_____profesores han lanzado cada uno tres besos. ¿Cuántos besos han lanzado en total?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208" y="3579862"/>
            <a:ext cx="1721925" cy="950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74</Words>
  <Application>Microsoft Office PowerPoint</Application>
  <PresentationFormat>Presentación en pantalla (16:9)</PresentationFormat>
  <Paragraphs>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Escolar2</vt:lpstr>
      <vt:lpstr>Amatic SC</vt:lpstr>
      <vt:lpstr>Source Code Pro</vt:lpstr>
      <vt:lpstr>beach-day</vt:lpstr>
      <vt:lpstr>Un beso redondo</vt:lpstr>
      <vt:lpstr>de transformación 38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2º de primaria</dc:title>
  <dc:creator>Encina jardineria</dc:creator>
  <cp:lastModifiedBy>Derecho</cp:lastModifiedBy>
  <cp:revision>2</cp:revision>
  <dcterms:modified xsi:type="dcterms:W3CDTF">2016-06-06T18:16:17Z</dcterms:modified>
</cp:coreProperties>
</file>